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Public Sa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ieIbWkYf63z5kTzBgXYKzOcPB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340" y="5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1f60fb8f081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4" name="Google Shape;1894;g1f60fb8f08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1" name="Google Shape;1901;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7" name="Google Shape;1907;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1f60fb8f081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8" name="Google Shape;1838;g1f60fb8f08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60fb8f081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1f60fb8f081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1f60fb8f081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2" name="Google Shape;1852;g1f60fb8f08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1f60fb8f081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9" name="Google Shape;1859;g1f60fb8f08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1f60fb8f081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6" name="Google Shape;1866;g1f60fb8f08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1f60fb8f081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3" name="Google Shape;1873;g1f60fb8f08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f60fb8f081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g1f60fb8f08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1f60fb8f081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7" name="Google Shape;1887;g1f60fb8f08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WUTj29vtD/8=">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iH2xJVPVPY8=">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PpchcJrIf5k=">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Mn+RZb+wiK4=">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L4f3IdaG0JI=">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K5NM7SgZm4=">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wk1nTpBIyVU=">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H+YKkbjl/u8=">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Mki5kw20mVI=">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KM7EjeUMmFM=">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V9/obAQ6380=">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89Krf/T9q7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4c3FIM6ky/I=">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7"/>
        <p:cNvGrpSpPr/>
        <p:nvPr/>
      </p:nvGrpSpPr>
      <p:grpSpPr>
        <a:xfrm>
          <a:off x="0" y="0"/>
          <a:ext cx="0" cy="0"/>
          <a:chOff x="0" y="0"/>
          <a:chExt cx="0" cy="0"/>
        </a:xfrm>
      </p:grpSpPr>
      <p:pic>
        <p:nvPicPr>
          <p:cNvPr id="18" name="Google Shape;1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19" name="Google Shape;1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0" name="Google Shape;2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 name="Google Shape;2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22" name="Google Shape;2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 name="Google Shape;2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25"/>
        <p:cNvGrpSpPr/>
        <p:nvPr/>
      </p:nvGrpSpPr>
      <p:grpSpPr>
        <a:xfrm>
          <a:off x="0" y="0"/>
          <a:ext cx="0" cy="0"/>
          <a:chOff x="0" y="0"/>
          <a:chExt cx="0" cy="0"/>
        </a:xfrm>
      </p:grpSpPr>
      <p:pic>
        <p:nvPicPr>
          <p:cNvPr id="26" name="Google Shape;2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7" name="Google Shape;2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28"/>
        <p:cNvGrpSpPr/>
        <p:nvPr/>
      </p:nvGrpSpPr>
      <p:grpSpPr>
        <a:xfrm>
          <a:off x="0" y="0"/>
          <a:ext cx="0" cy="0"/>
          <a:chOff x="0" y="0"/>
          <a:chExt cx="0" cy="0"/>
        </a:xfrm>
      </p:grpSpPr>
      <p:pic>
        <p:nvPicPr>
          <p:cNvPr id="29" name="Google Shape;29;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30" name="Google Shape;30;p216"/>
          <p:cNvGrpSpPr/>
          <p:nvPr/>
        </p:nvGrpSpPr>
        <p:grpSpPr>
          <a:xfrm>
            <a:off x="270520" y="225967"/>
            <a:ext cx="175260" cy="2964623"/>
            <a:chOff x="270520" y="1140367"/>
            <a:chExt cx="175260" cy="2964623"/>
          </a:xfrm>
        </p:grpSpPr>
        <p:grpSp>
          <p:nvGrpSpPr>
            <p:cNvPr id="31" name="Google Shape;31;p216"/>
            <p:cNvGrpSpPr/>
            <p:nvPr/>
          </p:nvGrpSpPr>
          <p:grpSpPr>
            <a:xfrm>
              <a:off x="270520" y="2780648"/>
              <a:ext cx="175260" cy="1324342"/>
              <a:chOff x="129115" y="2837210"/>
              <a:chExt cx="175260" cy="1324342"/>
            </a:xfrm>
          </p:grpSpPr>
          <p:sp>
            <p:nvSpPr>
              <p:cNvPr id="32" name="Google Shape;32;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3" name="Google Shape;33;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34" name="Google Shape;34;p216"/>
            <p:cNvGrpSpPr/>
            <p:nvPr/>
          </p:nvGrpSpPr>
          <p:grpSpPr>
            <a:xfrm>
              <a:off x="270520" y="1140367"/>
              <a:ext cx="175260" cy="1310953"/>
              <a:chOff x="129115" y="1196929"/>
              <a:chExt cx="175260" cy="1310953"/>
            </a:xfrm>
          </p:grpSpPr>
          <p:cxnSp>
            <p:nvCxnSpPr>
              <p:cNvPr id="35" name="Google Shape;35;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36" name="Google Shape;36;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37" name="Google Shape;37;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38" name="Google Shape;38;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-1</a:t>
            </a:r>
            <a:endParaRPr sz="1400" b="0" i="0" u="none" strike="noStrike" cap="none">
              <a:solidFill>
                <a:srgbClr val="000000"/>
              </a:solidFill>
              <a:latin typeface="Arial"/>
              <a:ea typeface="Arial"/>
              <a:cs typeface="Arial"/>
              <a:sym typeface="Arial"/>
            </a:endParaRPr>
          </a:p>
        </p:txBody>
      </p:sp>
      <p:sp>
        <p:nvSpPr>
          <p:cNvPr id="39" name="Google Shape;39;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7" cy="2133815"/>
            <a:chOff x="822793" y="1506938"/>
            <a:chExt cx="7494347"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7" cy="2133815"/>
            <a:chOff x="822793" y="1506938"/>
            <a:chExt cx="7494347"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7" cy="2133815"/>
            <a:chOff x="822793" y="1506938"/>
            <a:chExt cx="7494347"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tB7W1hPI7po=">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EuWLpuIMbhY=">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GXYXkn1+fgo=">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3qSlr6tP2GQ=">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3pX78JTpIM=">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pQtRdN4h/vs=">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0yTTTcdbE84=">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yrIGXj7fL+s=">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PjILrq8I7/4=">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GO0gunKdc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tuDl4EoKIsM=">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ARm3blQgDUE=">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61250" y="1811751"/>
            <a:ext cx="3689400" cy="12699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b="0"/>
              <a:t>Software Requirements Specification (SRS) for a TO-DO APPLICATION</a:t>
            </a:r>
            <a:endParaRPr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pic>
        <p:nvPicPr>
          <p:cNvPr id="1896" name="Google Shape;1896;g1f60fb8f081_0_12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97" name="Google Shape;1897;g1f60fb8f081_0_1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90006"/>
              <a:buFont typeface="Public Sans"/>
              <a:buNone/>
            </a:pPr>
            <a:r>
              <a:rPr lang="en-US"/>
              <a:t>Conclusion :</a:t>
            </a:r>
            <a:endParaRPr sz="1300" b="0">
              <a:solidFill>
                <a:srgbClr val="FFFFFF"/>
              </a:solidFill>
            </a:endParaRPr>
          </a:p>
        </p:txBody>
      </p:sp>
      <p:sp>
        <p:nvSpPr>
          <p:cNvPr id="1898" name="Google Shape;1898;g1f60fb8f081_0_126"/>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sz="1300"/>
              <a:t>developing a ToDo app requires both front-end and back-end development. The front-end is responsible for creating the user interface and ensuring that it is user-friendly, visually appealing, and optimized for mobile devices. The back-end is responsible for creating the infrastructure that supports the app's functionality, such as database management, authentication, and push notifications.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github link</a:t>
            </a:r>
            <a:endParaRPr/>
          </a:p>
        </p:txBody>
      </p:sp>
      <p:sp>
        <p:nvSpPr>
          <p:cNvPr id="1904" name="Google Shape;1904;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r>
              <a:rPr lang="en-IN" dirty="0"/>
              <a:t>https://github.com/JEEVAN153/NMFS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pic>
        <p:nvPicPr>
          <p:cNvPr id="1909" name="Google Shape;1909;p213"/>
          <p:cNvPicPr preferRelativeResize="0"/>
          <p:nvPr/>
        </p:nvPicPr>
        <p:blipFill rotWithShape="1">
          <a:blip r:embed="rId3">
            <a:alphaModFix/>
          </a:blip>
          <a:srcRect/>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pic>
        <p:nvPicPr>
          <p:cNvPr id="1840" name="Google Shape;1840;g1f60fb8f081_0_3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41" name="Google Shape;1841;g1f60fb8f081_0_3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Introduction</a:t>
            </a:r>
            <a:endParaRPr/>
          </a:p>
        </p:txBody>
      </p:sp>
      <p:sp>
        <p:nvSpPr>
          <p:cNvPr id="1842" name="Google Shape;1842;g1f60fb8f081_0_36"/>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300"/>
              <a:t>	The ToDo app is a mobile application designed to assist users in managing their tasks and time efficiently. The app runs on Android and iOS platforms, allowing users to create, edit, and view tasks from their mobile devices. With the ability to set reminders, sort and filter tasks, and share tasks with others, the app is intended to help users stay organized and productive. The following Software Requirements Specification (SRS) outlines the functional and non-functional requirements for the ToDo app, as well as its constraints, assumptions, and dependencies.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pic>
        <p:nvPicPr>
          <p:cNvPr id="1847" name="Google Shape;1847;g1f60fb8f081_0_5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48" name="Google Shape;1848;g1f60fb8f081_0_51"/>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90006"/>
              <a:buFont typeface="Public Sans"/>
              <a:buNone/>
            </a:pPr>
            <a:r>
              <a:rPr lang="en-US"/>
              <a:t>Overview :</a:t>
            </a:r>
            <a:endParaRPr sz="1300" b="0">
              <a:solidFill>
                <a:srgbClr val="FFFFFF"/>
              </a:solidFill>
            </a:endParaRPr>
          </a:p>
        </p:txBody>
      </p:sp>
      <p:sp>
        <p:nvSpPr>
          <p:cNvPr id="1849" name="Google Shape;1849;g1f60fb8f081_0_51"/>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sz="1300"/>
              <a:t>The ToDo app is a task management application designed to help users keep track of their tasks and manage their time effectively. The app also provides the ability to set reminders for tasks, which sends push notifications to users to remind them of their tasks before the due date.</a:t>
            </a:r>
            <a:endParaRPr sz="1300"/>
          </a:p>
          <a:p>
            <a:pPr marL="0" lvl="0" indent="0" algn="just" rtl="0">
              <a:lnSpc>
                <a:spcPct val="100000"/>
              </a:lnSpc>
              <a:spcBef>
                <a:spcPts val="0"/>
              </a:spcBef>
              <a:spcAft>
                <a:spcPts val="0"/>
              </a:spcAft>
              <a:buClr>
                <a:schemeClr val="dk1"/>
              </a:buClr>
              <a:buSzPts val="1100"/>
              <a:buFont typeface="Arial"/>
              <a:buNone/>
            </a:pPr>
            <a:endParaRPr sz="1300"/>
          </a:p>
          <a:p>
            <a:pPr marL="0" lvl="0" indent="0" algn="just" rtl="0">
              <a:lnSpc>
                <a:spcPct val="100000"/>
              </a:lnSpc>
              <a:spcBef>
                <a:spcPts val="0"/>
              </a:spcBef>
              <a:spcAft>
                <a:spcPts val="0"/>
              </a:spcAft>
              <a:buClr>
                <a:schemeClr val="dk1"/>
              </a:buClr>
              <a:buSzPts val="1100"/>
              <a:buFont typeface="Arial"/>
              <a:buNone/>
            </a:pPr>
            <a:r>
              <a:rPr lang="en-US" sz="1300"/>
              <a:t>The app is built using React Native for cross-platform development and may use third-party libraries for features such as authentication, database management, push notifications, and email/messaging integration. The app is intended to be easy to use and intuitive, with a focus on usability and performance. User data is stored securely with encrypted data transmission, ensuring the privacy and security of user data.</a:t>
            </a:r>
            <a:endParaRPr sz="1300"/>
          </a:p>
          <a:p>
            <a:pPr marL="0" lvl="0" indent="0" algn="just" rtl="0">
              <a:lnSpc>
                <a:spcPct val="100000"/>
              </a:lnSpc>
              <a:spcBef>
                <a:spcPts val="0"/>
              </a:spcBef>
              <a:spcAft>
                <a:spcPts val="0"/>
              </a:spcAft>
              <a:buSzPts val="1400"/>
              <a:buNone/>
            </a:pP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pic>
        <p:nvPicPr>
          <p:cNvPr id="1854" name="Google Shape;1854;g1f60fb8f081_0_5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55" name="Google Shape;1855;g1f60fb8f081_0_59"/>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90006"/>
              <a:buFont typeface="Public Sans"/>
              <a:buNone/>
            </a:pPr>
            <a:r>
              <a:rPr lang="en-US"/>
              <a:t>Goals &amp; Scope :</a:t>
            </a:r>
            <a:endParaRPr sz="1300" b="0">
              <a:solidFill>
                <a:srgbClr val="FFFFFF"/>
              </a:solidFill>
            </a:endParaRPr>
          </a:p>
        </p:txBody>
      </p:sp>
      <p:sp>
        <p:nvSpPr>
          <p:cNvPr id="1856" name="Google Shape;1856;g1f60fb8f081_0_59"/>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sz="1300"/>
              <a:t>The goal of the ToDo app is to provide users with a simple and effective way to manage their tasks and time. The app aims to help users stay organized and productive by allowing them to create, edit, and view tasks, set reminders, sort and filter tasks, and share tasks with others. The app is designed to be easy to use and intuitive, with a focus on usability and performance.</a:t>
            </a:r>
            <a:endParaRPr sz="1300"/>
          </a:p>
          <a:p>
            <a:pPr marL="0" lvl="0" indent="0" algn="just" rtl="0">
              <a:lnSpc>
                <a:spcPct val="100000"/>
              </a:lnSpc>
              <a:spcBef>
                <a:spcPts val="0"/>
              </a:spcBef>
              <a:spcAft>
                <a:spcPts val="0"/>
              </a:spcAft>
              <a:buSzPts val="1400"/>
              <a:buNone/>
            </a:pPr>
            <a:endParaRPr sz="1300"/>
          </a:p>
          <a:p>
            <a:pPr marL="0" lvl="0" indent="0" algn="just" rtl="0">
              <a:lnSpc>
                <a:spcPct val="100000"/>
              </a:lnSpc>
              <a:spcBef>
                <a:spcPts val="0"/>
              </a:spcBef>
              <a:spcAft>
                <a:spcPts val="0"/>
              </a:spcAft>
              <a:buSzPts val="1400"/>
              <a:buNone/>
            </a:pPr>
            <a:r>
              <a:rPr lang="en-US" sz="1300"/>
              <a:t>The scope of the ToDo app is to provide basic task management functionality to users.Users can edit, delete, and view their tasks, as well as sort and filter tasks based on priority, due date, and status. The app also provides the ability to set reminders for tasks, which sends push notifications to users to remind them of their tasks before the due date.</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1861" name="Google Shape;1861;g1f60fb8f081_0_7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62" name="Google Shape;1862;g1f60fb8f081_0_73"/>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90006"/>
              <a:buFont typeface="Public Sans"/>
              <a:buNone/>
            </a:pPr>
            <a:r>
              <a:rPr lang="en-US"/>
              <a:t>Deliverable :</a:t>
            </a:r>
            <a:endParaRPr sz="1300" b="0">
              <a:solidFill>
                <a:srgbClr val="FFFFFF"/>
              </a:solidFill>
            </a:endParaRPr>
          </a:p>
        </p:txBody>
      </p:sp>
      <p:sp>
        <p:nvSpPr>
          <p:cNvPr id="1863" name="Google Shape;1863;g1f60fb8f081_0_73"/>
          <p:cNvSpPr txBox="1">
            <a:spLocks noGrp="1"/>
          </p:cNvSpPr>
          <p:nvPr>
            <p:ph type="body" idx="1"/>
          </p:nvPr>
        </p:nvSpPr>
        <p:spPr>
          <a:xfrm>
            <a:off x="144710" y="1306558"/>
            <a:ext cx="4548600" cy="3036300"/>
          </a:xfrm>
          <a:prstGeom prst="rect">
            <a:avLst/>
          </a:prstGeom>
          <a:noFill/>
          <a:ln>
            <a:noFill/>
          </a:ln>
        </p:spPr>
        <p:txBody>
          <a:bodyPr spcFirstLastPara="1" wrap="square" lIns="91425" tIns="45700" rIns="91425" bIns="45700" anchor="t" anchorCtr="0">
            <a:noAutofit/>
          </a:bodyPr>
          <a:lstStyle/>
          <a:p>
            <a:pPr marL="457200" lvl="0" indent="-311150" algn="l" rtl="0">
              <a:lnSpc>
                <a:spcPct val="100000"/>
              </a:lnSpc>
              <a:spcBef>
                <a:spcPts val="0"/>
              </a:spcBef>
              <a:spcAft>
                <a:spcPts val="0"/>
              </a:spcAft>
              <a:buSzPts val="1300"/>
              <a:buChar char="▪"/>
            </a:pPr>
            <a:r>
              <a:rPr lang="en-US" sz="1300"/>
              <a:t>Functional and non-functional requirements specification (SRS) document</a:t>
            </a:r>
            <a:endParaRPr sz="1300"/>
          </a:p>
          <a:p>
            <a:pPr marL="457200" lvl="0" indent="-311150" algn="l" rtl="0">
              <a:lnSpc>
                <a:spcPct val="100000"/>
              </a:lnSpc>
              <a:spcBef>
                <a:spcPts val="0"/>
              </a:spcBef>
              <a:spcAft>
                <a:spcPts val="0"/>
              </a:spcAft>
              <a:buSzPts val="1300"/>
              <a:buChar char="▪"/>
            </a:pPr>
            <a:r>
              <a:rPr lang="en-US" sz="1300"/>
              <a:t>Wireframes and mockups of the app design</a:t>
            </a:r>
            <a:endParaRPr sz="1300"/>
          </a:p>
          <a:p>
            <a:pPr marL="457200" lvl="0" indent="-311150" algn="l" rtl="0">
              <a:lnSpc>
                <a:spcPct val="100000"/>
              </a:lnSpc>
              <a:spcBef>
                <a:spcPts val="0"/>
              </a:spcBef>
              <a:spcAft>
                <a:spcPts val="0"/>
              </a:spcAft>
              <a:buSzPts val="1300"/>
              <a:buChar char="▪"/>
            </a:pPr>
            <a:r>
              <a:rPr lang="en-US" sz="1300"/>
              <a:t>Codebase for the app with necessary documentation</a:t>
            </a:r>
            <a:endParaRPr sz="1300"/>
          </a:p>
          <a:p>
            <a:pPr marL="457200" lvl="0" indent="-311150" algn="l" rtl="0">
              <a:lnSpc>
                <a:spcPct val="100000"/>
              </a:lnSpc>
              <a:spcBef>
                <a:spcPts val="0"/>
              </a:spcBef>
              <a:spcAft>
                <a:spcPts val="0"/>
              </a:spcAft>
              <a:buSzPts val="1300"/>
              <a:buChar char="▪"/>
            </a:pPr>
            <a:r>
              <a:rPr lang="en-US" sz="1300"/>
              <a:t>User manual for the app</a:t>
            </a:r>
            <a:endParaRPr sz="1300"/>
          </a:p>
          <a:p>
            <a:pPr marL="457200" lvl="0" indent="-311150" algn="l" rtl="0">
              <a:lnSpc>
                <a:spcPct val="100000"/>
              </a:lnSpc>
              <a:spcBef>
                <a:spcPts val="0"/>
              </a:spcBef>
              <a:spcAft>
                <a:spcPts val="0"/>
              </a:spcAft>
              <a:buSzPts val="1300"/>
              <a:buChar char="▪"/>
            </a:pPr>
            <a:r>
              <a:rPr lang="en-US" sz="1300"/>
              <a:t>Test plan and test cases for the app</a:t>
            </a:r>
            <a:endParaRPr sz="1300"/>
          </a:p>
          <a:p>
            <a:pPr marL="457200" lvl="0" indent="-311150" algn="l" rtl="0">
              <a:lnSpc>
                <a:spcPct val="100000"/>
              </a:lnSpc>
              <a:spcBef>
                <a:spcPts val="0"/>
              </a:spcBef>
              <a:spcAft>
                <a:spcPts val="0"/>
              </a:spcAft>
              <a:buSzPts val="1300"/>
              <a:buChar char="▪"/>
            </a:pPr>
            <a:r>
              <a:rPr lang="en-US" sz="1300"/>
              <a:t>Deployment package for the app</a:t>
            </a:r>
            <a:endParaRPr sz="1300"/>
          </a:p>
          <a:p>
            <a:pPr marL="457200" lvl="0" indent="-311150" algn="l" rtl="0">
              <a:lnSpc>
                <a:spcPct val="100000"/>
              </a:lnSpc>
              <a:spcBef>
                <a:spcPts val="0"/>
              </a:spcBef>
              <a:spcAft>
                <a:spcPts val="0"/>
              </a:spcAft>
              <a:buSzPts val="1300"/>
              <a:buChar char="▪"/>
            </a:pPr>
            <a:r>
              <a:rPr lang="en-US" sz="1300"/>
              <a:t>The SRS document outlines the functional and non-functional requirements of the app, including its features, constraints, assumptions, and dependencies.</a:t>
            </a:r>
            <a:endParaRPr sz="1300"/>
          </a:p>
          <a:p>
            <a:pPr marL="0" lvl="0" indent="0" algn="l" rtl="0">
              <a:lnSpc>
                <a:spcPct val="100000"/>
              </a:lnSpc>
              <a:spcBef>
                <a:spcPts val="0"/>
              </a:spcBef>
              <a:spcAft>
                <a:spcPts val="0"/>
              </a:spcAft>
              <a:buSzPts val="1400"/>
              <a:buNone/>
            </a:pP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pic>
        <p:nvPicPr>
          <p:cNvPr id="1868" name="Google Shape;1868;g1f60fb8f081_0_6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69" name="Google Shape;1869;g1f60fb8f081_0_67"/>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90006"/>
              <a:buFont typeface="Public Sans"/>
              <a:buNone/>
            </a:pPr>
            <a:r>
              <a:rPr lang="en-US"/>
              <a:t>Risk Management :</a:t>
            </a:r>
            <a:endParaRPr sz="1300" b="0">
              <a:solidFill>
                <a:srgbClr val="FFFFFF"/>
              </a:solidFill>
            </a:endParaRPr>
          </a:p>
        </p:txBody>
      </p:sp>
      <p:sp>
        <p:nvSpPr>
          <p:cNvPr id="1870" name="Google Shape;1870;g1f60fb8f081_0_67"/>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sz="1300"/>
              <a:t>Risk management is an important aspect of any software development project, including the ToDo app. The following are some of the risks associated with the development of the ToDo app and the strategies to manage them:</a:t>
            </a:r>
            <a:endParaRPr sz="1300"/>
          </a:p>
          <a:p>
            <a:pPr marL="0" lvl="0" indent="0" algn="just" rtl="0">
              <a:lnSpc>
                <a:spcPct val="100000"/>
              </a:lnSpc>
              <a:spcBef>
                <a:spcPts val="0"/>
              </a:spcBef>
              <a:spcAft>
                <a:spcPts val="0"/>
              </a:spcAft>
              <a:buSzPts val="1400"/>
              <a:buNone/>
            </a:pPr>
            <a:endParaRPr sz="1300"/>
          </a:p>
          <a:p>
            <a:pPr marL="0" lvl="0" indent="0" algn="just" rtl="0">
              <a:lnSpc>
                <a:spcPct val="100000"/>
              </a:lnSpc>
              <a:spcBef>
                <a:spcPts val="0"/>
              </a:spcBef>
              <a:spcAft>
                <a:spcPts val="0"/>
              </a:spcAft>
              <a:buSzPts val="1400"/>
              <a:buNone/>
            </a:pPr>
            <a:r>
              <a:rPr lang="en-US" sz="1300"/>
              <a:t>Technical Risks: </a:t>
            </a:r>
            <a:endParaRPr sz="1300"/>
          </a:p>
          <a:p>
            <a:pPr marL="0" lvl="0" indent="457200" algn="just" rtl="0">
              <a:lnSpc>
                <a:spcPct val="100000"/>
              </a:lnSpc>
              <a:spcBef>
                <a:spcPts val="0"/>
              </a:spcBef>
              <a:spcAft>
                <a:spcPts val="0"/>
              </a:spcAft>
              <a:buSzPts val="1400"/>
              <a:buNone/>
            </a:pPr>
            <a:endParaRPr sz="1300"/>
          </a:p>
          <a:p>
            <a:pPr marL="0" lvl="0" indent="457200" algn="just" rtl="0">
              <a:lnSpc>
                <a:spcPct val="100000"/>
              </a:lnSpc>
              <a:spcBef>
                <a:spcPts val="0"/>
              </a:spcBef>
              <a:spcAft>
                <a:spcPts val="0"/>
              </a:spcAft>
              <a:buSzPts val="1400"/>
              <a:buNone/>
            </a:pPr>
            <a:r>
              <a:rPr lang="en-US" sz="1300"/>
              <a:t>Technical risks include software development issues such as compatibility issues, bugs, and security vulnerabilities. To mitigate these risks, the development team will use best practices such as code reviews, unit testing, and security testing. They will also use libraries and frameworks that are well tested and have a good track record of security.</a:t>
            </a:r>
            <a:endParaRPr sz="1300"/>
          </a:p>
          <a:p>
            <a:pPr marL="0" lvl="0" indent="0" algn="just" rtl="0">
              <a:lnSpc>
                <a:spcPct val="100000"/>
              </a:lnSpc>
              <a:spcBef>
                <a:spcPts val="0"/>
              </a:spcBef>
              <a:spcAft>
                <a:spcPts val="0"/>
              </a:spcAft>
              <a:buSzPts val="1400"/>
              <a:buNone/>
            </a:pP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pic>
        <p:nvPicPr>
          <p:cNvPr id="1875" name="Google Shape;1875;g1f60fb8f081_0_8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76" name="Google Shape;1876;g1f60fb8f081_0_82"/>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90006"/>
              <a:buFont typeface="Public Sans"/>
              <a:buNone/>
            </a:pPr>
            <a:r>
              <a:rPr lang="en-US"/>
              <a:t>Risk Management :</a:t>
            </a:r>
            <a:endParaRPr sz="1300" b="0">
              <a:solidFill>
                <a:srgbClr val="FFFFFF"/>
              </a:solidFill>
            </a:endParaRPr>
          </a:p>
        </p:txBody>
      </p:sp>
      <p:sp>
        <p:nvSpPr>
          <p:cNvPr id="1877" name="Google Shape;1877;g1f60fb8f081_0_82"/>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sz="1300"/>
              <a:t>Schedule Risks: </a:t>
            </a:r>
            <a:endParaRPr sz="1300"/>
          </a:p>
          <a:p>
            <a:pPr marL="0" lvl="0" indent="457200" algn="just" rtl="0">
              <a:lnSpc>
                <a:spcPct val="100000"/>
              </a:lnSpc>
              <a:spcBef>
                <a:spcPts val="0"/>
              </a:spcBef>
              <a:spcAft>
                <a:spcPts val="0"/>
              </a:spcAft>
              <a:buSzPts val="1400"/>
              <a:buNone/>
            </a:pPr>
            <a:endParaRPr sz="1300"/>
          </a:p>
          <a:p>
            <a:pPr marL="0" lvl="0" indent="457200" algn="just" rtl="0">
              <a:lnSpc>
                <a:spcPct val="100000"/>
              </a:lnSpc>
              <a:spcBef>
                <a:spcPts val="0"/>
              </a:spcBef>
              <a:spcAft>
                <a:spcPts val="0"/>
              </a:spcAft>
              <a:buClr>
                <a:schemeClr val="dk1"/>
              </a:buClr>
              <a:buSzPts val="1100"/>
              <a:buFont typeface="Arial"/>
              <a:buNone/>
            </a:pPr>
            <a:r>
              <a:rPr lang="en-US" sz="1300"/>
              <a:t>Schedule risks include delays in the development process that could affect the delivery of the project. To mitigate these risks, the development team will create a detailed project plan with timelines and milestones, and will closely monitor progress to ensure that the project is on track. They will also use agile development methodologies that allow for flexibility and adaptability to changes.</a:t>
            </a:r>
            <a:endParaRPr sz="1300"/>
          </a:p>
          <a:p>
            <a:pPr marL="0" lvl="0" indent="0" algn="just" rtl="0">
              <a:lnSpc>
                <a:spcPct val="100000"/>
              </a:lnSpc>
              <a:spcBef>
                <a:spcPts val="0"/>
              </a:spcBef>
              <a:spcAft>
                <a:spcPts val="0"/>
              </a:spcAft>
              <a:buClr>
                <a:schemeClr val="dk1"/>
              </a:buClr>
              <a:buSzPts val="1100"/>
              <a:buFont typeface="Arial"/>
              <a:buNone/>
            </a:pPr>
            <a:endParaRPr sz="1300"/>
          </a:p>
          <a:p>
            <a:pPr marL="0" lvl="0" indent="0" algn="just" rtl="0">
              <a:lnSpc>
                <a:spcPct val="100000"/>
              </a:lnSpc>
              <a:spcBef>
                <a:spcPts val="0"/>
              </a:spcBef>
              <a:spcAft>
                <a:spcPts val="0"/>
              </a:spcAft>
              <a:buSzPts val="1400"/>
              <a:buNone/>
            </a:pP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g1f60fb8f081_0_9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83" name="Google Shape;1883;g1f60fb8f081_0_95"/>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90006"/>
              <a:buFont typeface="Public Sans"/>
              <a:buNone/>
            </a:pPr>
            <a:r>
              <a:rPr lang="en-US"/>
              <a:t>Technical Process</a:t>
            </a:r>
            <a:endParaRPr sz="1300" b="0">
              <a:solidFill>
                <a:srgbClr val="FFFFFF"/>
              </a:solidFill>
            </a:endParaRPr>
          </a:p>
        </p:txBody>
      </p:sp>
      <p:sp>
        <p:nvSpPr>
          <p:cNvPr id="1884" name="Google Shape;1884;g1f60fb8f081_0_95"/>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sz="1300"/>
              <a:t>Design: The design process involves creating wireframes and mockups of the app's user interface. The design should be intuitive and user-friendly, with a focus on ease of use and accessibility.</a:t>
            </a:r>
            <a:endParaRPr sz="1300"/>
          </a:p>
          <a:p>
            <a:pPr marL="0" lvl="0" indent="0" algn="just" rtl="0">
              <a:lnSpc>
                <a:spcPct val="100000"/>
              </a:lnSpc>
              <a:spcBef>
                <a:spcPts val="0"/>
              </a:spcBef>
              <a:spcAft>
                <a:spcPts val="0"/>
              </a:spcAft>
              <a:buSzPts val="1400"/>
              <a:buNone/>
            </a:pPr>
            <a:endParaRPr sz="1300"/>
          </a:p>
          <a:p>
            <a:pPr marL="0" lvl="0" indent="0" algn="just" rtl="0">
              <a:lnSpc>
                <a:spcPct val="100000"/>
              </a:lnSpc>
              <a:spcBef>
                <a:spcPts val="0"/>
              </a:spcBef>
              <a:spcAft>
                <a:spcPts val="0"/>
              </a:spcAft>
              <a:buClr>
                <a:schemeClr val="dk1"/>
              </a:buClr>
              <a:buSzPts val="1100"/>
              <a:buFont typeface="Arial"/>
              <a:buNone/>
            </a:pPr>
            <a:r>
              <a:rPr lang="en-US" sz="1300"/>
              <a:t>Front-end Development: This involves coding the user interface and implementing the design using React Native. The development team should ensure that the app is optimized for mobile devices and that it meets the requirements specified in the SRS document.</a:t>
            </a:r>
            <a:endParaRPr sz="1300"/>
          </a:p>
          <a:p>
            <a:pPr marL="0" lvl="0" indent="0" algn="just" rtl="0">
              <a:lnSpc>
                <a:spcPct val="100000"/>
              </a:lnSpc>
              <a:spcBef>
                <a:spcPts val="0"/>
              </a:spcBef>
              <a:spcAft>
                <a:spcPts val="0"/>
              </a:spcAft>
              <a:buSzPts val="1400"/>
              <a:buNone/>
            </a:pPr>
            <a:endParaRPr sz="1300"/>
          </a:p>
          <a:p>
            <a:pPr marL="0" lvl="0" indent="0" algn="just" rtl="0">
              <a:lnSpc>
                <a:spcPct val="100000"/>
              </a:lnSpc>
              <a:spcBef>
                <a:spcPts val="0"/>
              </a:spcBef>
              <a:spcAft>
                <a:spcPts val="0"/>
              </a:spcAft>
              <a:buSzPts val="1400"/>
              <a:buNone/>
            </a:pPr>
            <a:r>
              <a:rPr lang="en-US" sz="1300"/>
              <a:t>Back-end Development: This involves creating the back-end infrastructure required to support the app's functionality. This includes database management, authentication, push notifications, and email/messaging integration.</a:t>
            </a:r>
            <a:endParaRPr sz="1300"/>
          </a:p>
          <a:p>
            <a:pPr marL="0" lvl="0" indent="0" algn="just" rtl="0">
              <a:lnSpc>
                <a:spcPct val="100000"/>
              </a:lnSpc>
              <a:spcBef>
                <a:spcPts val="0"/>
              </a:spcBef>
              <a:spcAft>
                <a:spcPts val="0"/>
              </a:spcAft>
              <a:buSzPts val="1400"/>
              <a:buNone/>
            </a:pPr>
            <a:endParaRPr sz="1300"/>
          </a:p>
          <a:p>
            <a:pPr marL="0" lvl="0" indent="0" algn="just" rtl="0">
              <a:lnSpc>
                <a:spcPct val="100000"/>
              </a:lnSpc>
              <a:spcBef>
                <a:spcPts val="0"/>
              </a:spcBef>
              <a:spcAft>
                <a:spcPts val="0"/>
              </a:spcAft>
              <a:buClr>
                <a:schemeClr val="dk1"/>
              </a:buClr>
              <a:buSzPts val="1100"/>
              <a:buFont typeface="Arial"/>
              <a:buNone/>
            </a:pPr>
            <a:endParaRPr sz="1300"/>
          </a:p>
          <a:p>
            <a:pPr marL="0" lvl="0" indent="0" algn="just" rtl="0">
              <a:lnSpc>
                <a:spcPct val="100000"/>
              </a:lnSpc>
              <a:spcBef>
                <a:spcPts val="0"/>
              </a:spcBef>
              <a:spcAft>
                <a:spcPts val="0"/>
              </a:spcAft>
              <a:buSzPts val="1400"/>
              <a:buNone/>
            </a:pP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pic>
        <p:nvPicPr>
          <p:cNvPr id="1889" name="Google Shape;1889;g1f60fb8f081_0_10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90" name="Google Shape;1890;g1f60fb8f081_0_104"/>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90006"/>
              <a:buFont typeface="Public Sans"/>
              <a:buNone/>
            </a:pPr>
            <a:r>
              <a:rPr lang="en-US"/>
              <a:t>Technical Process</a:t>
            </a:r>
            <a:endParaRPr sz="1300" b="0">
              <a:solidFill>
                <a:srgbClr val="FFFFFF"/>
              </a:solidFill>
            </a:endParaRPr>
          </a:p>
        </p:txBody>
      </p:sp>
      <p:sp>
        <p:nvSpPr>
          <p:cNvPr id="1891" name="Google Shape;1891;g1f60fb8f081_0_104"/>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sz="1300"/>
              <a:t>Integration Testing: Integration testing involves testing the app's front-end and back-end to ensure that they work together seamlessly. The development team should test all the app's features and functionality to ensure that they work as intended.</a:t>
            </a:r>
            <a:endParaRPr sz="1300"/>
          </a:p>
          <a:p>
            <a:pPr marL="0" lvl="0" indent="0" algn="just" rtl="0">
              <a:lnSpc>
                <a:spcPct val="100000"/>
              </a:lnSpc>
              <a:spcBef>
                <a:spcPts val="0"/>
              </a:spcBef>
              <a:spcAft>
                <a:spcPts val="0"/>
              </a:spcAft>
              <a:buSzPts val="1400"/>
              <a:buNone/>
            </a:pPr>
            <a:endParaRPr sz="1300"/>
          </a:p>
          <a:p>
            <a:pPr marL="0" lvl="0" indent="0" algn="l" rtl="0">
              <a:lnSpc>
                <a:spcPct val="115000"/>
              </a:lnSpc>
              <a:spcBef>
                <a:spcPts val="0"/>
              </a:spcBef>
              <a:spcAft>
                <a:spcPts val="0"/>
              </a:spcAft>
              <a:buClr>
                <a:schemeClr val="dk1"/>
              </a:buClr>
              <a:buSzPts val="1100"/>
              <a:buFont typeface="Arial"/>
              <a:buNone/>
            </a:pPr>
            <a:r>
              <a:rPr lang="en-US" sz="1300">
                <a:solidFill>
                  <a:srgbClr val="F2F2F2"/>
                </a:solidFill>
              </a:rPr>
              <a:t>The To-Do Application should be built using modern web development technologies. The following technology stack is recommended:</a:t>
            </a:r>
            <a:endParaRPr sz="1300">
              <a:solidFill>
                <a:srgbClr val="F2F2F2"/>
              </a:solidFill>
            </a:endParaRPr>
          </a:p>
          <a:p>
            <a:pPr marL="457200" lvl="0" indent="-311150" algn="l" rtl="0">
              <a:lnSpc>
                <a:spcPct val="115000"/>
              </a:lnSpc>
              <a:spcBef>
                <a:spcPts val="2900"/>
              </a:spcBef>
              <a:spcAft>
                <a:spcPts val="0"/>
              </a:spcAft>
              <a:buClr>
                <a:srgbClr val="F2F2F2"/>
              </a:buClr>
              <a:buSzPts val="1300"/>
              <a:buFont typeface="Public Sans"/>
              <a:buChar char="●"/>
            </a:pPr>
            <a:r>
              <a:rPr lang="en-US" sz="1300">
                <a:solidFill>
                  <a:srgbClr val="F2F2F2"/>
                </a:solidFill>
              </a:rPr>
              <a:t>Front-end: React.js</a:t>
            </a:r>
            <a:endParaRPr sz="1300">
              <a:solidFill>
                <a:srgbClr val="F2F2F2"/>
              </a:solidFill>
            </a:endParaRPr>
          </a:p>
          <a:p>
            <a:pPr marL="457200" lvl="0" indent="-311150" algn="l" rtl="0">
              <a:lnSpc>
                <a:spcPct val="115000"/>
              </a:lnSpc>
              <a:spcBef>
                <a:spcPts val="0"/>
              </a:spcBef>
              <a:spcAft>
                <a:spcPts val="0"/>
              </a:spcAft>
              <a:buClr>
                <a:srgbClr val="F2F2F2"/>
              </a:buClr>
              <a:buSzPts val="1300"/>
              <a:buFont typeface="Public Sans"/>
              <a:buChar char="●"/>
            </a:pPr>
            <a:r>
              <a:rPr lang="en-US" sz="1300">
                <a:solidFill>
                  <a:srgbClr val="F2F2F2"/>
                </a:solidFill>
              </a:rPr>
              <a:t>Back-end: Node.js with Express.js</a:t>
            </a:r>
            <a:endParaRPr sz="1300">
              <a:solidFill>
                <a:srgbClr val="F2F2F2"/>
              </a:solidFill>
            </a:endParaRPr>
          </a:p>
          <a:p>
            <a:pPr marL="457200" lvl="0" indent="-311150" algn="l" rtl="0">
              <a:lnSpc>
                <a:spcPct val="115000"/>
              </a:lnSpc>
              <a:spcBef>
                <a:spcPts val="0"/>
              </a:spcBef>
              <a:spcAft>
                <a:spcPts val="0"/>
              </a:spcAft>
              <a:buClr>
                <a:srgbClr val="F2F2F2"/>
              </a:buClr>
              <a:buSzPts val="1300"/>
              <a:buFont typeface="Public Sans"/>
              <a:buChar char="●"/>
            </a:pPr>
            <a:r>
              <a:rPr lang="en-US" sz="1300">
                <a:solidFill>
                  <a:srgbClr val="F2F2F2"/>
                </a:solidFill>
              </a:rPr>
              <a:t>Database: MongoDB</a:t>
            </a:r>
            <a:endParaRPr sz="1300">
              <a:solidFill>
                <a:srgbClr val="F2F2F2"/>
              </a:solidFill>
            </a:endParaRPr>
          </a:p>
          <a:p>
            <a:pPr marL="0" lvl="0" indent="0" algn="just" rtl="0">
              <a:lnSpc>
                <a:spcPct val="100000"/>
              </a:lnSpc>
              <a:spcBef>
                <a:spcPts val="2900"/>
              </a:spcBef>
              <a:spcAft>
                <a:spcPts val="0"/>
              </a:spcAft>
              <a:buSzPts val="1400"/>
              <a:buNone/>
            </a:pPr>
            <a:endParaRPr sz="1300"/>
          </a:p>
          <a:p>
            <a:pPr marL="0" lvl="0" indent="0" algn="just" rtl="0">
              <a:lnSpc>
                <a:spcPct val="100000"/>
              </a:lnSpc>
              <a:spcBef>
                <a:spcPts val="0"/>
              </a:spcBef>
              <a:spcAft>
                <a:spcPts val="0"/>
              </a:spcAft>
              <a:buSzPts val="1400"/>
              <a:buNone/>
            </a:pPr>
            <a:endParaRPr sz="130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781</Words>
  <Application>Microsoft Office PowerPoint</Application>
  <PresentationFormat>On-screen Show (16:9)</PresentationFormat>
  <Paragraphs>47</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arial</vt:lpstr>
      <vt:lpstr>Public Sans</vt:lpstr>
      <vt:lpstr>Noto Sans Symbols</vt:lpstr>
      <vt:lpstr>arial</vt:lpstr>
      <vt:lpstr>Simple Light</vt:lpstr>
      <vt:lpstr>PowerPoint Presentation</vt:lpstr>
      <vt:lpstr>Introduction</vt:lpstr>
      <vt:lpstr>Overview :</vt:lpstr>
      <vt:lpstr>Goals &amp; Scope :</vt:lpstr>
      <vt:lpstr>Deliverable :</vt:lpstr>
      <vt:lpstr>Risk Management :</vt:lpstr>
      <vt:lpstr>Risk Management :</vt:lpstr>
      <vt:lpstr>Technical Process</vt:lpstr>
      <vt:lpstr>Technical Process</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dhanushmati1@outlook.com</cp:lastModifiedBy>
  <cp:revision>1</cp:revision>
  <dcterms:created xsi:type="dcterms:W3CDTF">2020-08-13T11:21:46Z</dcterms:created>
  <dcterms:modified xsi:type="dcterms:W3CDTF">2023-03-03T16:17:15Z</dcterms:modified>
</cp:coreProperties>
</file>